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1" r:id="rId5"/>
    <p:sldId id="257" r:id="rId6"/>
    <p:sldId id="256" r:id="rId7"/>
    <p:sldId id="259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FFC37-863D-4FFF-9726-7019D2FBA27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2D0D4-C266-4274-B8ED-E1ADC9A13EC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FOOD JUSTICE</a:t>
          </a:r>
          <a:endParaRPr lang="en-US" sz="20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2D3598-C806-47EA-AEF0-016F48E39A1F}" type="parTrans" cxnId="{3562CCDD-40E2-431B-A743-123690E6719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086CEA-1ED5-437C-B5DD-782CEB771DD3}" type="sibTrans" cxnId="{3562CCDD-40E2-431B-A743-123690E6719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4AFD14-2181-4AFA-894F-C440FB3B2813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AFFORDABLE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A279C-CD8B-491C-BBB0-91656BAD10BD}" type="parTrans" cxnId="{CB105983-9DA1-4731-8695-1E7406753708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16F1F0-30EF-4112-A027-F55530F0BCCC}" type="sibTrans" cxnId="{CB105983-9DA1-4731-8695-1E7406753708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4BF14-2E1B-43D4-9D56-6B50DC9FAF94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ACCESSIBLE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227A3D-E62D-4322-86A0-05D6C0A5DBB4}" type="parTrans" cxnId="{71CCA08E-E2FC-43F0-AC44-66D7BE8BFD3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4B207E-7524-40FC-8985-82F7A58EA412}" type="sibTrans" cxnId="{71CCA08E-E2FC-43F0-AC44-66D7BE8BFD37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C7BA81-F9DD-46C4-AB11-9A1A6D72D234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HEALTHY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D02D13-1E82-4C00-A6D1-FE1F4468FC0D}" type="parTrans" cxnId="{39C1C368-C188-4678-8600-64707A9F65C3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69416-8ECA-49CC-A248-9B864654FF55}" type="sibTrans" cxnId="{39C1C368-C188-4678-8600-64707A9F65C3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7B1609-8E10-47F9-89A3-C85F5E89A4B2}">
      <dgm:prSet phldrT="[Text]" custT="1"/>
      <dgm:spPr/>
      <dgm:t>
        <a:bodyPr/>
        <a:lstStyle/>
        <a:p>
          <a:r>
            <a:rPr lang="en-US" sz="1200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SUSTAINABLE</a:t>
          </a:r>
          <a:endParaRPr lang="en-US" sz="1200" b="1" spc="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9DC5F-82C9-469A-9C7E-9B79E494F3F3}" type="parTrans" cxnId="{70A28A50-B374-47AA-A650-E0E677E556C5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F272B-0612-4913-BABD-EB715F5D35C8}" type="sibTrans" cxnId="{70A28A50-B374-47AA-A650-E0E677E556C5}">
      <dgm:prSet/>
      <dgm:spPr/>
      <dgm:t>
        <a:bodyPr/>
        <a:lstStyle/>
        <a:p>
          <a:endParaRPr lang="en-US" sz="1200" b="1" spc="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DBDECE-5093-4AF8-8474-21133D4DB6D4}" type="pres">
      <dgm:prSet presAssocID="{28EFFC37-863D-4FFF-9726-7019D2FBA2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A1CBE3-5BD4-438C-9248-C55A0CDD7437}" type="pres">
      <dgm:prSet presAssocID="{32E2D0D4-C266-4274-B8ED-E1ADC9A13EC1}" presName="centerShape" presStyleLbl="node0" presStyleIdx="0" presStyleCnt="1"/>
      <dgm:spPr/>
      <dgm:t>
        <a:bodyPr/>
        <a:lstStyle/>
        <a:p>
          <a:endParaRPr lang="en-US"/>
        </a:p>
      </dgm:t>
    </dgm:pt>
    <dgm:pt modelId="{8CBC1218-D1D3-4342-9AFB-D1981B26493D}" type="pres">
      <dgm:prSet presAssocID="{DF4AFD14-2181-4AFA-894F-C440FB3B2813}" presName="node" presStyleLbl="node1" presStyleIdx="0" presStyleCnt="4" custScaleX="144499" custScaleY="131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5E9AE-AFCC-4715-A6DD-0C2C722F452D}" type="pres">
      <dgm:prSet presAssocID="{DF4AFD14-2181-4AFA-894F-C440FB3B2813}" presName="dummy" presStyleCnt="0"/>
      <dgm:spPr/>
    </dgm:pt>
    <dgm:pt modelId="{0DAEB6DB-18A0-4C63-BA6E-E4912C2C4A1E}" type="pres">
      <dgm:prSet presAssocID="{3516F1F0-30EF-4112-A027-F55530F0BCC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9B8F72E-9013-4AE1-9A7D-EF77B169F25C}" type="pres">
      <dgm:prSet presAssocID="{BEE4BF14-2E1B-43D4-9D56-6B50DC9FAF94}" presName="node" presStyleLbl="node1" presStyleIdx="1" presStyleCnt="4" custScaleX="132537" custScaleY="129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25E71-1860-4ED5-9786-439ECD94232D}" type="pres">
      <dgm:prSet presAssocID="{BEE4BF14-2E1B-43D4-9D56-6B50DC9FAF94}" presName="dummy" presStyleCnt="0"/>
      <dgm:spPr/>
    </dgm:pt>
    <dgm:pt modelId="{92BDD756-596C-44AB-8FBB-A8965E328C7F}" type="pres">
      <dgm:prSet presAssocID="{C84B207E-7524-40FC-8985-82F7A58EA41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801BE56-DBDB-49AA-BC4F-88666BF52982}" type="pres">
      <dgm:prSet presAssocID="{03C7BA81-F9DD-46C4-AB11-9A1A6D72D234}" presName="node" presStyleLbl="node1" presStyleIdx="2" presStyleCnt="4" custScaleX="127189" custScaleY="120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2B716-FF98-4795-9617-5A4CC8CF4A01}" type="pres">
      <dgm:prSet presAssocID="{03C7BA81-F9DD-46C4-AB11-9A1A6D72D234}" presName="dummy" presStyleCnt="0"/>
      <dgm:spPr/>
    </dgm:pt>
    <dgm:pt modelId="{61710964-4B04-45AE-B4FF-E540CC60DDCE}" type="pres">
      <dgm:prSet presAssocID="{D3569416-8ECA-49CC-A248-9B864654FF5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B87DFD7-CB1E-4756-B618-3F9D1590E5A3}" type="pres">
      <dgm:prSet presAssocID="{267B1609-8E10-47F9-89A3-C85F5E89A4B2}" presName="node" presStyleLbl="node1" presStyleIdx="3" presStyleCnt="4" custScaleX="139239" custScaleY="136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6DC01-94A2-4CE5-8E61-5B88CA9B5798}" type="pres">
      <dgm:prSet presAssocID="{267B1609-8E10-47F9-89A3-C85F5E89A4B2}" presName="dummy" presStyleCnt="0"/>
      <dgm:spPr/>
    </dgm:pt>
    <dgm:pt modelId="{4038819A-7C71-4FF0-950C-A6A85E4CB55E}" type="pres">
      <dgm:prSet presAssocID="{E4DF272B-0612-4913-BABD-EB715F5D35C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9C1C368-C188-4678-8600-64707A9F65C3}" srcId="{32E2D0D4-C266-4274-B8ED-E1ADC9A13EC1}" destId="{03C7BA81-F9DD-46C4-AB11-9A1A6D72D234}" srcOrd="2" destOrd="0" parTransId="{9FD02D13-1E82-4C00-A6D1-FE1F4468FC0D}" sibTransId="{D3569416-8ECA-49CC-A248-9B864654FF55}"/>
    <dgm:cxn modelId="{71CCA08E-E2FC-43F0-AC44-66D7BE8BFD37}" srcId="{32E2D0D4-C266-4274-B8ED-E1ADC9A13EC1}" destId="{BEE4BF14-2E1B-43D4-9D56-6B50DC9FAF94}" srcOrd="1" destOrd="0" parTransId="{64227A3D-E62D-4322-86A0-05D6C0A5DBB4}" sibTransId="{C84B207E-7524-40FC-8985-82F7A58EA412}"/>
    <dgm:cxn modelId="{CB105983-9DA1-4731-8695-1E7406753708}" srcId="{32E2D0D4-C266-4274-B8ED-E1ADC9A13EC1}" destId="{DF4AFD14-2181-4AFA-894F-C440FB3B2813}" srcOrd="0" destOrd="0" parTransId="{072A279C-CD8B-491C-BBB0-91656BAD10BD}" sibTransId="{3516F1F0-30EF-4112-A027-F55530F0BCCC}"/>
    <dgm:cxn modelId="{21EC0751-7BD4-45DB-8E29-F4D0CC0F8DE1}" type="presOf" srcId="{E4DF272B-0612-4913-BABD-EB715F5D35C8}" destId="{4038819A-7C71-4FF0-950C-A6A85E4CB55E}" srcOrd="0" destOrd="0" presId="urn:microsoft.com/office/officeart/2005/8/layout/radial6"/>
    <dgm:cxn modelId="{1ACE478A-605A-4081-9410-11B9A43C32DB}" type="presOf" srcId="{BEE4BF14-2E1B-43D4-9D56-6B50DC9FAF94}" destId="{E9B8F72E-9013-4AE1-9A7D-EF77B169F25C}" srcOrd="0" destOrd="0" presId="urn:microsoft.com/office/officeart/2005/8/layout/radial6"/>
    <dgm:cxn modelId="{70A28A50-B374-47AA-A650-E0E677E556C5}" srcId="{32E2D0D4-C266-4274-B8ED-E1ADC9A13EC1}" destId="{267B1609-8E10-47F9-89A3-C85F5E89A4B2}" srcOrd="3" destOrd="0" parTransId="{5369DC5F-82C9-469A-9C7E-9B79E494F3F3}" sibTransId="{E4DF272B-0612-4913-BABD-EB715F5D35C8}"/>
    <dgm:cxn modelId="{CDB9905B-71EF-4BD0-911A-D7C77ECE477A}" type="presOf" srcId="{C84B207E-7524-40FC-8985-82F7A58EA412}" destId="{92BDD756-596C-44AB-8FBB-A8965E328C7F}" srcOrd="0" destOrd="0" presId="urn:microsoft.com/office/officeart/2005/8/layout/radial6"/>
    <dgm:cxn modelId="{FAC3B79F-79E3-47DF-9BCC-14D36B67A50E}" type="presOf" srcId="{03C7BA81-F9DD-46C4-AB11-9A1A6D72D234}" destId="{E801BE56-DBDB-49AA-BC4F-88666BF52982}" srcOrd="0" destOrd="0" presId="urn:microsoft.com/office/officeart/2005/8/layout/radial6"/>
    <dgm:cxn modelId="{FBCE93E1-9970-4D4D-83B5-F09A7D5D6792}" type="presOf" srcId="{DF4AFD14-2181-4AFA-894F-C440FB3B2813}" destId="{8CBC1218-D1D3-4342-9AFB-D1981B26493D}" srcOrd="0" destOrd="0" presId="urn:microsoft.com/office/officeart/2005/8/layout/radial6"/>
    <dgm:cxn modelId="{022D38E6-DEBF-4BE0-B70B-E40CD86EFF83}" type="presOf" srcId="{267B1609-8E10-47F9-89A3-C85F5E89A4B2}" destId="{BB87DFD7-CB1E-4756-B618-3F9D1590E5A3}" srcOrd="0" destOrd="0" presId="urn:microsoft.com/office/officeart/2005/8/layout/radial6"/>
    <dgm:cxn modelId="{5212B82C-7C02-401C-B38D-AD8A157A415E}" type="presOf" srcId="{D3569416-8ECA-49CC-A248-9B864654FF55}" destId="{61710964-4B04-45AE-B4FF-E540CC60DDCE}" srcOrd="0" destOrd="0" presId="urn:microsoft.com/office/officeart/2005/8/layout/radial6"/>
    <dgm:cxn modelId="{3562CCDD-40E2-431B-A743-123690E67197}" srcId="{28EFFC37-863D-4FFF-9726-7019D2FBA27C}" destId="{32E2D0D4-C266-4274-B8ED-E1ADC9A13EC1}" srcOrd="0" destOrd="0" parTransId="{BA2D3598-C806-47EA-AEF0-016F48E39A1F}" sibTransId="{35086CEA-1ED5-437C-B5DD-782CEB771DD3}"/>
    <dgm:cxn modelId="{BF62D910-E844-43B8-8EC5-754F89FE9077}" type="presOf" srcId="{3516F1F0-30EF-4112-A027-F55530F0BCCC}" destId="{0DAEB6DB-18A0-4C63-BA6E-E4912C2C4A1E}" srcOrd="0" destOrd="0" presId="urn:microsoft.com/office/officeart/2005/8/layout/radial6"/>
    <dgm:cxn modelId="{92780101-5145-4D2E-8B4A-32519935F040}" type="presOf" srcId="{32E2D0D4-C266-4274-B8ED-E1ADC9A13EC1}" destId="{02A1CBE3-5BD4-438C-9248-C55A0CDD7437}" srcOrd="0" destOrd="0" presId="urn:microsoft.com/office/officeart/2005/8/layout/radial6"/>
    <dgm:cxn modelId="{8A498B30-7EDE-4BC2-9FF3-603C1D0EE037}" type="presOf" srcId="{28EFFC37-863D-4FFF-9726-7019D2FBA27C}" destId="{22DBDECE-5093-4AF8-8474-21133D4DB6D4}" srcOrd="0" destOrd="0" presId="urn:microsoft.com/office/officeart/2005/8/layout/radial6"/>
    <dgm:cxn modelId="{72E70AF4-EC47-4B29-8567-1B4DD9399363}" type="presParOf" srcId="{22DBDECE-5093-4AF8-8474-21133D4DB6D4}" destId="{02A1CBE3-5BD4-438C-9248-C55A0CDD7437}" srcOrd="0" destOrd="0" presId="urn:microsoft.com/office/officeart/2005/8/layout/radial6"/>
    <dgm:cxn modelId="{A406F9F4-9DC1-4F51-94AC-A9FD5E6D0CF6}" type="presParOf" srcId="{22DBDECE-5093-4AF8-8474-21133D4DB6D4}" destId="{8CBC1218-D1D3-4342-9AFB-D1981B26493D}" srcOrd="1" destOrd="0" presId="urn:microsoft.com/office/officeart/2005/8/layout/radial6"/>
    <dgm:cxn modelId="{44E12CB5-BD2E-4B96-911C-B753AA225967}" type="presParOf" srcId="{22DBDECE-5093-4AF8-8474-21133D4DB6D4}" destId="{2175E9AE-AFCC-4715-A6DD-0C2C722F452D}" srcOrd="2" destOrd="0" presId="urn:microsoft.com/office/officeart/2005/8/layout/radial6"/>
    <dgm:cxn modelId="{AFC16631-66AF-4206-977D-3D63F5B481ED}" type="presParOf" srcId="{22DBDECE-5093-4AF8-8474-21133D4DB6D4}" destId="{0DAEB6DB-18A0-4C63-BA6E-E4912C2C4A1E}" srcOrd="3" destOrd="0" presId="urn:microsoft.com/office/officeart/2005/8/layout/radial6"/>
    <dgm:cxn modelId="{76786BA3-612F-4505-905C-61CAA892A470}" type="presParOf" srcId="{22DBDECE-5093-4AF8-8474-21133D4DB6D4}" destId="{E9B8F72E-9013-4AE1-9A7D-EF77B169F25C}" srcOrd="4" destOrd="0" presId="urn:microsoft.com/office/officeart/2005/8/layout/radial6"/>
    <dgm:cxn modelId="{79EBE7DD-A1AC-4DC4-AE98-869D3AA5AAB6}" type="presParOf" srcId="{22DBDECE-5093-4AF8-8474-21133D4DB6D4}" destId="{28925E71-1860-4ED5-9786-439ECD94232D}" srcOrd="5" destOrd="0" presId="urn:microsoft.com/office/officeart/2005/8/layout/radial6"/>
    <dgm:cxn modelId="{CA1FE0F5-E072-4B62-B3F9-014DCB0F1496}" type="presParOf" srcId="{22DBDECE-5093-4AF8-8474-21133D4DB6D4}" destId="{92BDD756-596C-44AB-8FBB-A8965E328C7F}" srcOrd="6" destOrd="0" presId="urn:microsoft.com/office/officeart/2005/8/layout/radial6"/>
    <dgm:cxn modelId="{4D88F07C-B29D-4ED7-8175-DF0DCF8ED587}" type="presParOf" srcId="{22DBDECE-5093-4AF8-8474-21133D4DB6D4}" destId="{E801BE56-DBDB-49AA-BC4F-88666BF52982}" srcOrd="7" destOrd="0" presId="urn:microsoft.com/office/officeart/2005/8/layout/radial6"/>
    <dgm:cxn modelId="{72190153-77A1-4E7A-A8EB-847786CD27D0}" type="presParOf" srcId="{22DBDECE-5093-4AF8-8474-21133D4DB6D4}" destId="{56D2B716-FF98-4795-9617-5A4CC8CF4A01}" srcOrd="8" destOrd="0" presId="urn:microsoft.com/office/officeart/2005/8/layout/radial6"/>
    <dgm:cxn modelId="{B8AFA4A0-36C7-469A-899E-E46E7DB8899E}" type="presParOf" srcId="{22DBDECE-5093-4AF8-8474-21133D4DB6D4}" destId="{61710964-4B04-45AE-B4FF-E540CC60DDCE}" srcOrd="9" destOrd="0" presId="urn:microsoft.com/office/officeart/2005/8/layout/radial6"/>
    <dgm:cxn modelId="{EC16F3C7-6405-404D-9628-7F113CA391E8}" type="presParOf" srcId="{22DBDECE-5093-4AF8-8474-21133D4DB6D4}" destId="{BB87DFD7-CB1E-4756-B618-3F9D1590E5A3}" srcOrd="10" destOrd="0" presId="urn:microsoft.com/office/officeart/2005/8/layout/radial6"/>
    <dgm:cxn modelId="{2FA73F66-4B5C-459E-B004-1022E4477F22}" type="presParOf" srcId="{22DBDECE-5093-4AF8-8474-21133D4DB6D4}" destId="{A6A6DC01-94A2-4CE5-8E61-5B88CA9B5798}" srcOrd="11" destOrd="0" presId="urn:microsoft.com/office/officeart/2005/8/layout/radial6"/>
    <dgm:cxn modelId="{BD2FC5C9-0227-4BAD-B0EC-2D6CB914E140}" type="presParOf" srcId="{22DBDECE-5093-4AF8-8474-21133D4DB6D4}" destId="{4038819A-7C71-4FF0-950C-A6A85E4CB55E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food an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598"/>
            <a:ext cx="7239000" cy="609600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FOOD IN THE LIFE OF MAN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RECOMMENDED DIETARY ALLOWANCES </a:t>
            </a:r>
            <a:endParaRPr lang="en-US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recommended dietary allowa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09600"/>
            <a:ext cx="3962400" cy="607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RECOMMENDED DIETARY ALLOWANCES </a:t>
            </a:r>
            <a:endParaRPr kumimoji="0" lang="en-US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Image result for recommended dietary allowances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04" y="762000"/>
            <a:ext cx="866431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RECOMMENDED DIETARY ALLOWANCES </a:t>
            </a:r>
            <a:endParaRPr lang="en-US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recommended dietary allowances chart  for indi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88" y="609599"/>
            <a:ext cx="8178612" cy="613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NOURISH THE BODY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Image result for food pyram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27" y="761999"/>
            <a:ext cx="8369673" cy="586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SATISFY HUNGER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Image result for food and hu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165" y="756190"/>
            <a:ext cx="7194035" cy="579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HUNGER VS APPETITE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hunger and appet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9600"/>
            <a:ext cx="3048000" cy="2296160"/>
          </a:xfrm>
          <a:prstGeom prst="rect">
            <a:avLst/>
          </a:prstGeom>
          <a:noFill/>
        </p:spPr>
      </p:pic>
      <p:pic>
        <p:nvPicPr>
          <p:cNvPr id="18434" name="Picture 2" descr="Image result for hunger and appet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19424"/>
            <a:ext cx="8047859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SATISFY CERTAIN SOCIAL NEEDS 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Image result for food and 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1"/>
            <a:ext cx="8124263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FOODWAYS OF MAN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food and cul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53054"/>
            <a:ext cx="4038600" cy="605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ACHIEVE CERTAIN PSYCHOLOGICAL NEEDS 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Image result for food an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4458960" cy="617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sz="2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FOOD - CHANGING NEEDS WITH THE LIFE CYLE</a:t>
            </a:r>
            <a:endParaRPr lang="en-US" sz="2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Image result for food  and changing needs with the life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23846"/>
            <a:ext cx="8073558" cy="605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304800"/>
          <a:ext cx="8153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TO NOURISH THE BODY</vt:lpstr>
      <vt:lpstr>TO SATISFY HUNGER</vt:lpstr>
      <vt:lpstr>HUNGER VS APPETITE</vt:lpstr>
      <vt:lpstr>TO SATISFY CERTAIN SOCIAL NEEDS </vt:lpstr>
      <vt:lpstr>FOODWAYS OF MAN</vt:lpstr>
      <vt:lpstr>TO ACHIEVE CERTAIN PSYCHOLOGICAL NEEDS </vt:lpstr>
      <vt:lpstr> FOOD - CHANGING NEEDS WITH THE LIFE CYLE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 THE LIFE OF MAN</dc:title>
  <dc:creator>user</dc:creator>
  <cp:lastModifiedBy>user</cp:lastModifiedBy>
  <cp:revision>24</cp:revision>
  <dcterms:created xsi:type="dcterms:W3CDTF">2006-08-16T00:00:00Z</dcterms:created>
  <dcterms:modified xsi:type="dcterms:W3CDTF">2016-12-24T06:01:46Z</dcterms:modified>
</cp:coreProperties>
</file>